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0" r:id="rId1"/>
    <p:sldMasterId id="2147483781" r:id="rId2"/>
    <p:sldMasterId id="2147483782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24377650" cy="13716000"/>
  <p:notesSz cx="6858000" cy="9144000"/>
  <p:embeddedFontLst>
    <p:embeddedFont>
      <p:font typeface="Amatic SC" panose="020B0604020202020204" pitchFamily="2" charset="-79"/>
      <p:regular r:id="rId18"/>
      <p:bold r:id="rId19"/>
    </p:embeddedFont>
    <p:embeddedFont>
      <p:font typeface="Helvetica Neue" panose="020B0604020202020204" charset="0"/>
      <p:regular r:id="rId20"/>
      <p:bold r:id="rId21"/>
      <p:italic r:id="rId22"/>
      <p:boldItalic r:id="rId23"/>
    </p:embeddedFont>
    <p:embeddedFont>
      <p:font typeface="Inconsolata" panose="020B0604020202020204" pitchFamily="2" charset="0"/>
      <p:regular r:id="rId24"/>
      <p:bold r:id="rId25"/>
    </p:embeddedFont>
    <p:embeddedFont>
      <p:font typeface="Lato Light" panose="020B060402020202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Black" panose="02000000000000000000" pitchFamily="2" charset="0"/>
      <p:bold r:id="rId34"/>
      <p:boldItalic r:id="rId35"/>
    </p:embeddedFont>
    <p:embeddedFont>
      <p:font typeface="Roboto Light" panose="02000000000000000000" pitchFamily="2" charset="0"/>
      <p:regular r:id="rId36"/>
      <p:bold r:id="rId37"/>
      <p:italic r:id="rId38"/>
      <p:boldItalic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  <p:embeddedFont>
      <p:font typeface="Roboto Thin" panose="020B0604020202020204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52D8A3-3238-471F-A2C8-6246E98CF859}">
  <a:tblStyle styleId="{A252D8A3-3238-471F-A2C8-6246E98CF8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" d="100"/>
          <a:sy n="17" d="100"/>
        </p:scale>
        <p:origin x="1084" y="40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2.fntdata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02056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42" Type="http://schemas.openxmlformats.org/officeDocument/2006/relationships/slideLayout" Target="../slideLayouts/slideLayout118.xml"/><Relationship Id="rId47" Type="http://schemas.openxmlformats.org/officeDocument/2006/relationships/slideLayout" Target="../slideLayouts/slideLayout123.xml"/><Relationship Id="rId50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40" Type="http://schemas.openxmlformats.org/officeDocument/2006/relationships/slideLayout" Target="../slideLayouts/slideLayout116.xml"/><Relationship Id="rId45" Type="http://schemas.openxmlformats.org/officeDocument/2006/relationships/slideLayout" Target="../slideLayouts/slideLayout121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4" Type="http://schemas.openxmlformats.org/officeDocument/2006/relationships/slideLayout" Target="../slideLayouts/slideLayout120.xml"/><Relationship Id="rId52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84.xml"/><Relationship Id="rId51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/>
          </a:p>
        </p:txBody>
      </p:sp>
      <p:sp>
        <p:nvSpPr>
          <p:cNvPr id="2407" name="Google Shape;2407;p146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Stealth Exploitation of </a:t>
            </a:r>
            <a:r>
              <a:rPr lang="en-US" sz="6000" dirty="0" err="1"/>
              <a:t>Worpress</a:t>
            </a:r>
            <a:r>
              <a:rPr lang="en-US" sz="6000" dirty="0"/>
              <a:t> Configuration and SQL Database</a:t>
            </a:r>
            <a:endParaRPr sz="6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15" name="Google Shape;2415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SQL Database Alert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Monitor  server traffic for unauthorized attempts to access SQL Database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Triggers when external/unauthorized IP connections are made to the SQL Database or any related file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Employ IP address  spoofing</a:t>
            </a:r>
            <a:endParaRPr sz="4400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Brute-force SQL Database with Password cracking tool, Connect to the same network</a:t>
            </a:r>
            <a:endParaRPr sz="4400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If possible, include a screenshot of your stealth technique.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Open Port 22 SSH and Weak password</a:t>
            </a:r>
            <a:endParaRPr dirty="0"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SSH Login Alert world detect this exploit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Monitor SSH Port for unauthorized access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Triggers when user attempts to access system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  over Port 22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SSH through a different open port that is less obvious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Other exploit ideas reverse shell exploit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1026" name="Picture 2" descr="C:\Users\HM\Desktop\vanderbilt\homework-master\Final Project\SSH TO MICHA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775" y="8451492"/>
            <a:ext cx="9785797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M\Desktop\vanderbilt\homework-master\Final Project\Flag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801" y="2182366"/>
            <a:ext cx="10464473" cy="33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Privilege Escalation</a:t>
            </a:r>
            <a:endParaRPr dirty="0"/>
          </a:p>
        </p:txBody>
      </p:sp>
      <p:sp>
        <p:nvSpPr>
          <p:cNvPr id="2428" name="Google Shape;2428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29" name="Google Shape;2429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Privilege Escalation Alert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Monitor unauthorized root access attempts as well as super doer activity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Triggers when unauthorized </a:t>
            </a:r>
            <a:r>
              <a:rPr lang="en-US" sz="4400" dirty="0" err="1">
                <a:solidFill>
                  <a:schemeClr val="dk1"/>
                </a:solidFill>
              </a:rPr>
              <a:t>sudo</a:t>
            </a:r>
            <a:r>
              <a:rPr lang="en-US" sz="4400" dirty="0">
                <a:solidFill>
                  <a:schemeClr val="dk1"/>
                </a:solidFill>
              </a:rPr>
              <a:t> command usage or privileged directory access is attempted by  unauthorized users regardless of report flagging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Finding vulnerabilities in the kernel and exploiting them for root  access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lvl="0"/>
            <a:r>
              <a:rPr lang="en-US" b="1" dirty="0"/>
              <a:t>                                   Network Topology &amp; Critical Vulnerabilities</a:t>
            </a:r>
            <a:endParaRPr b="1" dirty="0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lvl="0"/>
            <a:r>
              <a:rPr lang="en-US" b="1" dirty="0"/>
              <a:t>                                    Exploits Used</a:t>
            </a:r>
            <a:endParaRPr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b="1" dirty="0"/>
              <a:t>       Avoiding Detect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0" y="10450513"/>
            <a:ext cx="24444325" cy="1619250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  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Network Topology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&amp; Critical Vulnerabilities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Address Range: 192.168.1.1/24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Target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192.168.1.115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Target 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0" y="2724150"/>
            <a:ext cx="16832687" cy="1019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996038885"/>
              </p:ext>
            </p:extLst>
          </p:nvPr>
        </p:nvGraphicFramePr>
        <p:xfrm>
          <a:off x="1191013" y="5097125"/>
          <a:ext cx="21995625" cy="6949290"/>
        </p:xfrm>
        <a:graphic>
          <a:graphicData uri="http://schemas.openxmlformats.org/drawingml/2006/table">
            <a:tbl>
              <a:tblPr>
                <a:noFill/>
                <a:tableStyleId>{A252D8A3-3238-471F-A2C8-6246E98CF859}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baseline="0" dirty="0" err="1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WordPress</a:t>
                      </a:r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 XML ping back</a:t>
                      </a:r>
                      <a:endParaRPr sz="2800" dirty="0">
                        <a:latin typeface="Roboto" charset="0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Can be exploited by a simple Post to a specific file on an </a:t>
                      </a:r>
                      <a:r>
                        <a:rPr lang="en-US" sz="2800" b="0" i="0" u="none" strike="noStrike" cap="none" baseline="0" dirty="0" err="1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offected</a:t>
                      </a:r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800" b="0" i="0" u="none" strike="noStrike" cap="none" baseline="0" dirty="0" err="1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wordpress</a:t>
                      </a:r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 server .</a:t>
                      </a:r>
                      <a:endParaRPr sz="2800" dirty="0">
                        <a:latin typeface="Roboto" charset="0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Allowed for users to keep the same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password for as long as they please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making brute force attacks more likely to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be successful.</a:t>
                      </a:r>
                      <a:endParaRPr sz="2800" dirty="0">
                        <a:latin typeface="Roboto" charset="0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Sensitive Data Exposure</a:t>
                      </a:r>
                      <a:endParaRPr sz="2800" dirty="0">
                        <a:latin typeface="Roboto" charset="0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MYSQL login information being accessible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through a non-admin, common account.</a:t>
                      </a:r>
                      <a:endParaRPr sz="2800" dirty="0">
                        <a:latin typeface="Roboto" charset="0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Gave anyone logged into user “Michael”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access to MYSQL</a:t>
                      </a:r>
                      <a:endParaRPr sz="2800" dirty="0">
                        <a:latin typeface="Roboto" charset="0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Security Misconfiguration</a:t>
                      </a:r>
                      <a:endParaRPr sz="2800" dirty="0">
                        <a:latin typeface="Roboto" charset="0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Going hand &amp; hand with previous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vulnerabilities, misconfiguration includes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unprotected files/directories, default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account credentials, </a:t>
                      </a:r>
                      <a:r>
                        <a:rPr lang="en-US" sz="2800" b="0" i="0" u="none" strike="noStrike" cap="none" baseline="0" dirty="0" err="1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unoptimised</a:t>
                      </a:r>
                      <a:endParaRPr lang="en-US" sz="2800" b="0" i="0" u="none" strike="noStrike" cap="none" baseline="0" dirty="0">
                        <a:solidFill>
                          <a:srgbClr val="000000"/>
                        </a:solidFill>
                        <a:latin typeface="Roboto" charset="0"/>
                        <a:ea typeface="Roboto" charset="0"/>
                        <a:cs typeface="Arial"/>
                        <a:sym typeface="Arial"/>
                      </a:endParaRP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systems, etc.</a:t>
                      </a:r>
                      <a:endParaRPr sz="2800" dirty="0">
                        <a:latin typeface="Roboto" charset="0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Once again, allowing unprivileged users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access to files they shouldn’t be allowed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to have, such as the “wp-config.php” file</a:t>
                      </a:r>
                    </a:p>
                    <a:p>
                      <a:r>
                        <a:rPr lang="en-US" sz="2800" b="0" i="0" u="none" strike="noStrike" cap="none" baseline="0" dirty="0">
                          <a:solidFill>
                            <a:srgbClr val="000000"/>
                          </a:solidFill>
                          <a:latin typeface="Roboto" charset="0"/>
                          <a:ea typeface="Roboto" charset="0"/>
                          <a:cs typeface="Arial"/>
                          <a:sym typeface="Arial"/>
                        </a:rPr>
                        <a:t>that inherits the MYSQL login information</a:t>
                      </a:r>
                      <a:endParaRPr sz="2800" dirty="0">
                        <a:latin typeface="Roboto" charset="0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Open port 22 SSH and weak Password</a:t>
            </a:r>
            <a:endParaRPr dirty="0"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</a:p>
          <a:p>
            <a:pPr marL="0" indent="0">
              <a:buNone/>
            </a:pPr>
            <a:r>
              <a:rPr lang="en-US" sz="4400" dirty="0"/>
              <a:t>Using </a:t>
            </a:r>
            <a:r>
              <a:rPr lang="en-US" sz="4400" b="1" dirty="0" err="1"/>
              <a:t>WPScan</a:t>
            </a:r>
            <a:r>
              <a:rPr lang="en-US" sz="4400" b="1" dirty="0"/>
              <a:t> </a:t>
            </a:r>
            <a:r>
              <a:rPr lang="en-US" sz="4400" dirty="0"/>
              <a:t>we find two users, Michael and Steven. Putting </a:t>
            </a:r>
            <a:r>
              <a:rPr lang="en-US" sz="4400" dirty="0" err="1"/>
              <a:t>Michael’spassword</a:t>
            </a:r>
            <a:r>
              <a:rPr lang="en-US" sz="4400" dirty="0"/>
              <a:t> through </a:t>
            </a:r>
            <a:r>
              <a:rPr lang="en-US" sz="4400" b="1" dirty="0"/>
              <a:t>Hydra </a:t>
            </a:r>
            <a:r>
              <a:rPr lang="en-US" sz="4400" dirty="0"/>
              <a:t>it is revealed that Michael’s password is the same as the login.</a:t>
            </a:r>
          </a:p>
          <a:p>
            <a:pPr marL="0" indent="0"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39" y="4608021"/>
            <a:ext cx="8818496" cy="4395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186" y="4410732"/>
            <a:ext cx="8614960" cy="4592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C:\Users\HM\Desktop\vanderbilt\homework-master\Final Project\flag 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12" y="7866577"/>
            <a:ext cx="89455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lvl="0"/>
            <a:r>
              <a:rPr lang="en-US" dirty="0"/>
              <a:t>Exploitation: Sensitive Data Exposure</a:t>
            </a:r>
            <a:endParaRPr dirty="0"/>
          </a:p>
        </p:txBody>
      </p:sp>
      <p:sp>
        <p:nvSpPr>
          <p:cNvPr id="2392" name="Google Shape;2392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93" name="Google Shape;2393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r>
              <a:rPr lang="en-US" sz="4400" dirty="0"/>
              <a:t>Once logged in using the credentials retrieved as the User Michael, we were</a:t>
            </a:r>
          </a:p>
          <a:p>
            <a:pPr marL="0" indent="0">
              <a:buNone/>
            </a:pPr>
            <a:r>
              <a:rPr lang="en-US" sz="4400" dirty="0"/>
              <a:t>    able to dump the password hashes from </a:t>
            </a:r>
            <a:r>
              <a:rPr lang="en-US" sz="4400" dirty="0" err="1"/>
              <a:t>wp_users</a:t>
            </a:r>
            <a:r>
              <a:rPr lang="en-US" sz="4400" dirty="0"/>
              <a:t> table</a:t>
            </a:r>
          </a:p>
          <a:p>
            <a:r>
              <a:rPr lang="en-US" sz="4400" dirty="0"/>
              <a:t>We exploited Steven's python when we cracked the password using John the ripper.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" name="Picture 2" descr="C:\Users\HM\Desktop\vanderbilt\homework-master\Final Project\steven ro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8" y="9015391"/>
            <a:ext cx="8831263" cy="266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M\Desktop\vanderbilt\homework-master\Final Project\us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9" y="5892085"/>
            <a:ext cx="8831263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HM\Desktop\vanderbilt\homework-master\Final Project\flag 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022" y="4979659"/>
            <a:ext cx="9575557" cy="752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lvl="0"/>
            <a:r>
              <a:rPr lang="en-US" dirty="0"/>
              <a:t>Exploitation: </a:t>
            </a:r>
            <a:r>
              <a:rPr lang="en-US" dirty="0" err="1"/>
              <a:t>Wordpress</a:t>
            </a:r>
            <a:r>
              <a:rPr lang="en-US" dirty="0"/>
              <a:t> configuration and SQL Database</a:t>
            </a:r>
            <a:endParaRPr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00" name="Google Shape;2400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r>
              <a:rPr lang="en-US" sz="4400" dirty="0"/>
              <a:t>The username and password to access the MySQL database,/the </a:t>
            </a:r>
          </a:p>
          <a:p>
            <a:pPr marL="0" indent="0">
              <a:buNone/>
            </a:pPr>
            <a:r>
              <a:rPr lang="en-US" sz="4400" dirty="0"/>
              <a:t> wp-config.php.</a:t>
            </a:r>
          </a:p>
          <a:p>
            <a:r>
              <a:rPr lang="en-US" sz="4400" dirty="0"/>
              <a:t>The exploit granted us MySQL access and allowed us to find flag3 and falg4</a:t>
            </a:r>
          </a:p>
          <a:p>
            <a:pPr marL="0" indent="0">
              <a:buNone/>
            </a:pPr>
            <a:r>
              <a:rPr lang="en-US" sz="4400" dirty="0"/>
              <a:t>.</a:t>
            </a:r>
          </a:p>
          <a:p>
            <a:pPr marL="0" indent="0">
              <a:buNone/>
            </a:pPr>
            <a:endParaRPr lang="en-US" sz="4400" dirty="0"/>
          </a:p>
          <a:p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" name="Picture 2" descr="C:\Users\HM\Desktop\vanderbilt\homework-master\Final Project\flag 3 and 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38" y="6175218"/>
            <a:ext cx="9717311" cy="43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M\Desktop\vanderbilt\homework-master\Final Project\mysql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077" y="5623038"/>
            <a:ext cx="10185490" cy="636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570</Words>
  <Application>Microsoft Office PowerPoint</Application>
  <PresentationFormat>Custom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Lato Light</vt:lpstr>
      <vt:lpstr>Roboto Thin</vt:lpstr>
      <vt:lpstr>Roboto Medium</vt:lpstr>
      <vt:lpstr>Inconsolata</vt:lpstr>
      <vt:lpstr>Amatic SC</vt:lpstr>
      <vt:lpstr>Roboto Black</vt:lpstr>
      <vt:lpstr>Arial</vt:lpstr>
      <vt:lpstr>Helvetica Neue</vt:lpstr>
      <vt:lpstr>Roboto</vt:lpstr>
      <vt:lpstr>Roboto Light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Exploits Used </vt:lpstr>
      <vt:lpstr>Exploitation: Open port 22 SSH and weak Password</vt:lpstr>
      <vt:lpstr>Exploitation: Sensitive Data Exposure</vt:lpstr>
      <vt:lpstr>Exploitation: Wordpress configuration and SQL Database</vt:lpstr>
      <vt:lpstr>Avoiding Detection </vt:lpstr>
      <vt:lpstr>Stealth Exploitation of Worpress Configuration and SQL Database</vt:lpstr>
      <vt:lpstr>Stealth Exploitation of Open Port 22 SSH and Weak password</vt:lpstr>
      <vt:lpstr>Stealth Exploitation of Privilege Escalation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HM82</dc:creator>
  <cp:lastModifiedBy>Kara Hambrick</cp:lastModifiedBy>
  <cp:revision>17</cp:revision>
  <dcterms:modified xsi:type="dcterms:W3CDTF">2022-04-17T04:50:01Z</dcterms:modified>
</cp:coreProperties>
</file>